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8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25602-BB3A-F945-CF83-00AAF66D5E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C10F6D-983E-534A-2BA9-5168FE6D86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41C2B2-EA39-0D03-72EB-3A12E4188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878C-B81F-45E7-A673-8818B67A1748}" type="datetimeFigureOut">
              <a:rPr lang="en-MY" smtClean="0"/>
              <a:t>11/9/2023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045DF-E045-EECE-A581-BF12D30E4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3043C5-553B-AA6E-8878-3ACCE972F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AB490-5A2F-42A3-901A-B76A0E4ABDC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16455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F5E0C-62F5-CA56-1FA1-ADCC9BDD0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40913-E1AA-27CC-ADC3-D98C6D360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0CDAC-C26D-37F2-F2BE-ABEB79E2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878C-B81F-45E7-A673-8818B67A1748}" type="datetimeFigureOut">
              <a:rPr lang="en-MY" smtClean="0"/>
              <a:t>11/9/2023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4AF5B-9EFE-20EF-E393-C22DE4D34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36D2D5-E125-4577-1598-0D41318B1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AB490-5A2F-42A3-901A-B76A0E4ABDC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05888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FA6AE-6D88-6504-B6C4-7FD83B3B8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99840F-911F-9BFD-6072-05E2BAB0E1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AC5BF-1808-1483-38F4-E95F53B09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878C-B81F-45E7-A673-8818B67A1748}" type="datetimeFigureOut">
              <a:rPr lang="en-MY" smtClean="0"/>
              <a:t>11/9/2023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D2ED7-9164-3E2E-C79E-3C23849A1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41763-EDE5-A508-08F1-FC0E66284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AB490-5A2F-42A3-901A-B76A0E4ABDC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17175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7EF08-8AE1-504B-58B0-51DCF1D6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E7DBC-5F6B-035C-18ED-116174F7C5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1313D-FAA2-FB41-707A-BF78ABC47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564384-7F83-E6C2-735D-77731D6A5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878C-B81F-45E7-A673-8818B67A1748}" type="datetimeFigureOut">
              <a:rPr lang="en-MY" smtClean="0"/>
              <a:t>11/9/2023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CE0FA4-7414-4625-ABB0-EB79CCBB3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7D69A4-E1FE-809E-6DE5-0506190DB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AB490-5A2F-42A3-901A-B76A0E4ABDC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92478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19EDF-959B-6220-9D28-FA0F6E278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BB80E-712A-4480-04E3-EE0ABCFBB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B22F22-CD5A-0CF4-C776-C2E214601C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627A59-80DA-D035-A125-BAEDB04AA6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953320-8EBC-500E-6BEC-6D9D337546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C59F87-CAB5-19CF-CFEA-310CC0192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878C-B81F-45E7-A673-8818B67A1748}" type="datetimeFigureOut">
              <a:rPr lang="en-MY" smtClean="0"/>
              <a:t>11/9/2023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E37D14-CD3F-9F57-887D-1000F2D69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8FBB22-A79E-A0D3-674D-26D7D9B1F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AB490-5A2F-42A3-901A-B76A0E4ABDC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34681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A10A2-8760-1E5B-90CE-428608231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FE914-57D1-A564-2A9C-E858506E1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878C-B81F-45E7-A673-8818B67A1748}" type="datetimeFigureOut">
              <a:rPr lang="en-MY" smtClean="0"/>
              <a:t>11/9/2023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6CBCD2-BC1B-4980-990B-592FDF0A7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086948-BB77-B0EE-D41F-59FE23B67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AB490-5A2F-42A3-901A-B76A0E4ABDC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89850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F59328-61A7-8EEC-8F12-D0C8E94E5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878C-B81F-45E7-A673-8818B67A1748}" type="datetimeFigureOut">
              <a:rPr lang="en-MY" smtClean="0"/>
              <a:t>11/9/2023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A86AC1-CD13-5EA5-342F-19B716970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70A15-8D16-E784-0331-924F8A540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AB490-5A2F-42A3-901A-B76A0E4ABDC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80872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F6D74-5B41-AD1C-EB9F-4C660EB10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DD431-F5DF-295C-2287-F6FAD813F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30F64-C8C2-A8B2-C5CB-8106B22D29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9DD963-BB17-4C06-2718-FC976DD8C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878C-B81F-45E7-A673-8818B67A1748}" type="datetimeFigureOut">
              <a:rPr lang="en-MY" smtClean="0"/>
              <a:t>11/9/2023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4BDD72-BBBE-C3E4-0F2A-DBE6BFE4A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F87E2E-350D-38B8-99D2-D8B255286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AB490-5A2F-42A3-901A-B76A0E4ABDC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6251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2A84B-1A6B-ED8C-D90F-4E786BF60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D455E8-544E-ABEA-D49E-B11A19EA8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F9496B-9C76-2A1D-FAFB-175228F611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DA1FBB-3846-0C4E-9E21-230624DC9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878C-B81F-45E7-A673-8818B67A1748}" type="datetimeFigureOut">
              <a:rPr lang="en-MY" smtClean="0"/>
              <a:t>11/9/2023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DB9896-8433-5CBB-4779-AA0295CEF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6116F5-4894-01F8-63CA-C63B4596A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AB490-5A2F-42A3-901A-B76A0E4ABDC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90570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B097B-9C52-5D22-B59D-07387D1A7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98E0FD-819E-423D-F7D6-FA29A80A28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D4F97-7237-D4CD-95CF-B594C7F2A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878C-B81F-45E7-A673-8818B67A1748}" type="datetimeFigureOut">
              <a:rPr lang="en-MY" smtClean="0"/>
              <a:t>11/9/2023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A3193-D149-D558-398E-6E2C9F235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557543-D94D-18CC-F1BC-E34005C99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AB490-5A2F-42A3-901A-B76A0E4ABDC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04907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0FCAA-5DC2-3D17-C187-3F160820AA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C8D31E-A0F7-FFFE-9FBD-0CEEE9E376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9D4CC-463C-B1B3-7F4D-E66B78376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878C-B81F-45E7-A673-8818B67A1748}" type="datetimeFigureOut">
              <a:rPr lang="en-MY" smtClean="0"/>
              <a:t>11/9/2023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5B4BA-0F8F-3302-C051-1C878221D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90EEB-3311-F4BA-BDE6-1D662D37F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AB490-5A2F-42A3-901A-B76A0E4ABDC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8368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6A9376-941A-E453-5B35-CB5FFF3F5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BA2539-0141-5DC5-B799-7DF123401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FA522-D768-BD86-3062-2AAC8CC4CB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0878C-B81F-45E7-A673-8818B67A1748}" type="datetimeFigureOut">
              <a:rPr lang="en-MY" smtClean="0"/>
              <a:t>11/9/2023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473DD-3CE7-2853-E817-3152DC3947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E39CA9-2A41-2FF0-8344-F173F33856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AB490-5A2F-42A3-901A-B76A0E4ABDC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96266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ED62A25-E9D6-C72F-23D8-91E7B065D8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9283" y="1178695"/>
            <a:ext cx="8713433" cy="2800088"/>
          </a:xfrm>
        </p:spPr>
        <p:txBody>
          <a:bodyPr anchor="ctr">
            <a:normAutofit/>
          </a:bodyPr>
          <a:lstStyle/>
          <a:p>
            <a:br>
              <a:rPr lang="en-MY" dirty="0">
                <a:solidFill>
                  <a:srgbClr val="0070C0"/>
                </a:solidFill>
              </a:rPr>
            </a:br>
            <a:r>
              <a:rPr lang="en-MY" sz="5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Presentation</a:t>
            </a:r>
            <a:endParaRPr lang="en-MY" dirty="0">
              <a:solidFill>
                <a:srgbClr val="0070C0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3A3F091-6DEE-719D-AA3F-9FD1D2F21E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79866" y="2031561"/>
            <a:ext cx="1432264" cy="547178"/>
          </a:xfrm>
        </p:spPr>
        <p:txBody>
          <a:bodyPr/>
          <a:lstStyle/>
          <a:p>
            <a:r>
              <a:rPr lang="en-MY" dirty="0">
                <a:solidFill>
                  <a:schemeClr val="accent4">
                    <a:lumMod val="75000"/>
                  </a:schemeClr>
                </a:solidFill>
              </a:rPr>
              <a:t>Paper ID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6E17CC-9445-53F0-214E-0749E909BDF1}"/>
              </a:ext>
            </a:extLst>
          </p:cNvPr>
          <p:cNvSpPr txBox="1">
            <a:spLocks/>
          </p:cNvSpPr>
          <p:nvPr/>
        </p:nvSpPr>
        <p:spPr>
          <a:xfrm>
            <a:off x="2613871" y="4182969"/>
            <a:ext cx="6964255" cy="163464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 List</a:t>
            </a:r>
          </a:p>
        </p:txBody>
      </p:sp>
    </p:spTree>
    <p:extLst>
      <p:ext uri="{BB962C8B-B14F-4D97-AF65-F5344CB8AC3E}">
        <p14:creationId xmlns:p14="http://schemas.microsoft.com/office/powerpoint/2010/main" val="3632407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5B033-1AC2-65FA-6F7E-BAE97F48B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5953"/>
            <a:ext cx="10515600" cy="1325563"/>
          </a:xfrm>
        </p:spPr>
        <p:txBody>
          <a:bodyPr/>
          <a:lstStyle/>
          <a:p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CF2E7-AD21-78CA-A2F2-88BD49EF7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6453"/>
            <a:ext cx="10515600" cy="4351338"/>
          </a:xfrm>
        </p:spPr>
        <p:txBody>
          <a:bodyPr/>
          <a:lstStyle/>
          <a:p>
            <a:endParaRPr lang="en-MY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1C2E32-7BD1-B8FD-66FE-C58B529FFD20}"/>
              </a:ext>
            </a:extLst>
          </p:cNvPr>
          <p:cNvSpPr txBox="1"/>
          <p:nvPr/>
        </p:nvSpPr>
        <p:spPr>
          <a:xfrm>
            <a:off x="635916" y="39965"/>
            <a:ext cx="10920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Title of Presentation (Paper ID)</a:t>
            </a:r>
            <a:endParaRPr lang="en-MY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222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87FB51F-0658-F405-5651-625B1A2BA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24AF54-E094-C41C-9E2D-0A6E1D52009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C825537-CBEB-F18C-51A2-1D44B1B532F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1C2E32-7BD1-B8FD-66FE-C58B529FFD20}"/>
              </a:ext>
            </a:extLst>
          </p:cNvPr>
          <p:cNvSpPr txBox="1"/>
          <p:nvPr/>
        </p:nvSpPr>
        <p:spPr>
          <a:xfrm>
            <a:off x="635916" y="39965"/>
            <a:ext cx="10920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Title of Presentation (Paper ID)</a:t>
            </a:r>
            <a:endParaRPr lang="en-MY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D22B4-01E6-0FF9-458C-223C73973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143E4-0DCA-1108-5443-658C627E9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8D3252C-3D99-E90E-6EF8-57CB27F6A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1C2E32-7BD1-B8FD-66FE-C58B529FFD20}"/>
              </a:ext>
            </a:extLst>
          </p:cNvPr>
          <p:cNvSpPr txBox="1"/>
          <p:nvPr/>
        </p:nvSpPr>
        <p:spPr>
          <a:xfrm>
            <a:off x="635916" y="39965"/>
            <a:ext cx="10920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Title of Presentation (Paper ID)</a:t>
            </a:r>
            <a:endParaRPr lang="en-MY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706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08B7D92-A736-6D3D-DE54-E9C70FF97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473FCE1-CFAF-661A-5268-921260D05833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5980ADA-9798-44F6-A726-9DF8CDDB504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1C2E32-7BD1-B8FD-66FE-C58B529FFD20}"/>
              </a:ext>
            </a:extLst>
          </p:cNvPr>
          <p:cNvSpPr txBox="1"/>
          <p:nvPr/>
        </p:nvSpPr>
        <p:spPr>
          <a:xfrm>
            <a:off x="635916" y="39965"/>
            <a:ext cx="10920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Title of Presentation (Paper ID)</a:t>
            </a:r>
            <a:endParaRPr lang="en-MY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965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ICAIET 2023 Template.potx" id="{9B1FD683-1379-4C0A-AC8F-981631EAA4D7}" vid="{20A6FD7E-7F99-4CD3-B8E5-94595FE4B7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36</Words>
  <Application>Microsoft Office PowerPoint</Application>
  <PresentationFormat>Widescreen</PresentationFormat>
  <Paragraphs>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Office Theme</vt:lpstr>
      <vt:lpstr> Title of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Title of Presentation</dc:title>
  <dc:creator>RENEE CHIN KA YIN</dc:creator>
  <cp:lastModifiedBy>RENEE CHIN KA YIN</cp:lastModifiedBy>
  <cp:revision>2</cp:revision>
  <dcterms:created xsi:type="dcterms:W3CDTF">2023-09-11T06:48:54Z</dcterms:created>
  <dcterms:modified xsi:type="dcterms:W3CDTF">2023-09-11T07:04:38Z</dcterms:modified>
</cp:coreProperties>
</file>